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XIn00ihb3hU" TargetMode="External"/><Relationship Id="rId3" Type="http://schemas.openxmlformats.org/officeDocument/2006/relationships/hyperlink" Target="https://www.breitbart.com/environment/2023/01/19/california-rains-could-have-supplied-states-needs-for-10-years-if-stored/" TargetMode="External"/><Relationship Id="rId4" Type="http://schemas.openxmlformats.org/officeDocument/2006/relationships/hyperlink" Target="https://www.sciencedirect.com/science/article/abs/pii/S0378112722006351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6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17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/p/support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The Big Lie That Climate Propagandists Don’t Want You to Talk Abou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pc="-225" sz="11252"/>
            </a:pPr>
            <a:r>
              <a:t>The Big Lie</a:t>
            </a:r>
            <a:br/>
            <a:r>
              <a:t>That Climate Propagandists</a:t>
            </a:r>
            <a:br/>
            <a:r>
              <a:t>Don’t Want You to Talk About</a:t>
            </a:r>
          </a:p>
        </p:txBody>
      </p:sp>
      <p:sp>
        <p:nvSpPr>
          <p:cNvPr id="153" name="Challenging it stands to bring down their clown show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Challenging it stands to bring down their clown show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3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4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5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198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19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0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5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06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7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08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3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4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5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Denis de Bernardy 960x720.jpeg" descr="Denis de Bernardy 960x720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6303" r="0" b="683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2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of CO2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3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4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27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28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9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What About …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…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3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</a:t>
            </a:r>
          </a:p>
          <a:p>
            <a:pPr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/>
            <a:r>
              <a:t>Sources with little or no nearby plants (planes, smokestacks)</a:t>
            </a:r>
          </a:p>
        </p:txBody>
      </p:sp>
      <p:pic>
        <p:nvPicPr>
          <p:cNvPr id="244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45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46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51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5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3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56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54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259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infrastructure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Industrialized plantations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260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1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264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t>Authoritarian inversion of reality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265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266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267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274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275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76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279" name="t.me/a_natural_language ddebernardy.substack.com/support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ddebernardy.substack.com/support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282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283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 (full length version):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286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500" y="4248504"/>
            <a:ext cx="10164065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4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5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6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